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894A1CFA-5B65-44BB-BBC8-714E8733D22E}" name="콘텐츠">
          <p14:sldIdLst>
            <p14:sldId id="256"/>
            <p14:sldId id="257"/>
            <p14:sldId id="258"/>
          </p14:sldIdLst>
        </p14:section>
        <p14:section id="{DFAACDA7-DD95-4C1E-843A-F15A7F459907}" name="키비주얼">
          <p14:sldIdLst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horzBarState="maximized">
    <p:restoredLeft sz="15985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96"/>
      </p:cViewPr>
      <p:guideLst>
        <p:guide orient="horz" pos="2159"/>
        <p:guide orient="horz" pos="1569"/>
        <p:guide orient="horz" pos="3634"/>
        <p:guide pos="3839"/>
        <p:guide pos="4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67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39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40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19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51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90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89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18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1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36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98834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2C3B-5893-48F9-B55A-2EF7DB04CCE1}" type="datetimeFigureOut">
              <a:rPr lang="ko-KR" altLang="en-US" smtClean="0"/>
              <a:t>2025-04-16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48BD-76D0-43AE-96E1-4EF27399B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5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png"  /><Relationship Id="rId3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.png"  /><Relationship Id="rId3" Type="http://schemas.openxmlformats.org/officeDocument/2006/relationships/image" Target="../media/image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.png"  /><Relationship Id="rId3" Type="http://schemas.openxmlformats.org/officeDocument/2006/relationships/image" Target="../media/image9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12192000" cy="422696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* META </a:t>
            </a:r>
            <a:r>
              <a:rPr lang="ko-KR" altLang="en-US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콘텐츠 디자인 </a:t>
            </a:r>
            <a:r>
              <a:rPr lang="en-US" altLang="ko-KR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(</a:t>
            </a:r>
            <a:r>
              <a:rPr lang="ko-KR" altLang="en-US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호수리포터 </a:t>
            </a:r>
            <a:r>
              <a:rPr lang="en-US" altLang="ko-KR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- </a:t>
            </a:r>
            <a:r>
              <a:rPr lang="ko-KR" altLang="en-US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캠퍼스</a:t>
            </a:r>
            <a:r>
              <a:rPr lang="en-US" altLang="ko-KR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)</a:t>
            </a:r>
            <a:endParaRPr lang="ko-KR" altLang="en-US" sz="14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422696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61" y="2259748"/>
            <a:ext cx="4137231" cy="413723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50" y="2259748"/>
            <a:ext cx="4139538" cy="4137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769" y="580243"/>
            <a:ext cx="406713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총 </a:t>
            </a:r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3</a:t>
            </a: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개 콘텐츠 모두 폰트 동일하게 맞춰주세요</a:t>
            </a:r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디자인 퀄리티 올려주세요</a:t>
            </a:r>
            <a:endParaRPr lang="en-US" altLang="ko-KR" sz="1500" smtClean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호서대학교 메인 컬러 사용해서 컬러 잡아주세요</a:t>
            </a:r>
            <a:endParaRPr lang="ko-KR" altLang="en-US" sz="15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285" y="530719"/>
            <a:ext cx="2845676" cy="9506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71083" y="1893451"/>
            <a:ext cx="782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1</a:t>
            </a: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페이지</a:t>
            </a:r>
            <a:endParaRPr lang="ko-KR" altLang="en-US" sz="15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0625" y="1936582"/>
            <a:ext cx="782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2</a:t>
            </a: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페이지</a:t>
            </a:r>
            <a:endParaRPr lang="ko-KR" altLang="en-US" sz="15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445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50" y="2259747"/>
            <a:ext cx="4147684" cy="413723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61" y="2275931"/>
            <a:ext cx="4130330" cy="412104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422696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* META </a:t>
            </a:r>
            <a:r>
              <a:rPr lang="ko-KR" altLang="en-US" sz="140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콘텐츠 디자인 </a:t>
            </a:r>
            <a:r>
              <a:rPr lang="en-US" altLang="ko-KR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(</a:t>
            </a:r>
            <a:r>
              <a:rPr lang="ko-KR" altLang="en-US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위클리호서 </a:t>
            </a:r>
            <a:r>
              <a:rPr lang="en-US" altLang="ko-KR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- </a:t>
            </a:r>
            <a:r>
              <a:rPr lang="ko-KR" altLang="en-US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교육정보</a:t>
            </a:r>
            <a:r>
              <a:rPr lang="en-US" altLang="ko-KR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)</a:t>
            </a:r>
            <a:endParaRPr lang="ko-KR" altLang="en-US" sz="14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69" y="580243"/>
            <a:ext cx="49904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총 </a:t>
            </a:r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3</a:t>
            </a: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개 콘텐츠 모두 폰트 동일하게 맞춰주세요</a:t>
            </a:r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디자인 퀄리티 올려주세요</a:t>
            </a:r>
            <a:endParaRPr lang="en-US" altLang="ko-KR" sz="1500" smtClean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호서대학교 메인 컬러 사용해서 컬러 잡아주세요</a:t>
            </a:r>
            <a:endParaRPr lang="en-US" altLang="ko-KR" sz="1500" smtClean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배경 실사 이미지 넣어주세요 </a:t>
            </a:r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(</a:t>
            </a: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컨셉에 잘 어울리는 이미지로</a:t>
            </a:r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)</a:t>
            </a:r>
            <a:endParaRPr lang="ko-KR" altLang="en-US" sz="15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1083" y="1893451"/>
            <a:ext cx="782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1</a:t>
            </a: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페이지</a:t>
            </a:r>
            <a:endParaRPr lang="ko-KR" altLang="en-US" sz="15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0625" y="1936582"/>
            <a:ext cx="782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2</a:t>
            </a: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페이지</a:t>
            </a:r>
            <a:endParaRPr lang="ko-KR" altLang="en-US" sz="15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519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61" y="2264147"/>
            <a:ext cx="4137231" cy="413283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49" y="2259103"/>
            <a:ext cx="4139539" cy="413787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0" y="0"/>
            <a:ext cx="12192000" cy="422696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* META </a:t>
            </a:r>
            <a:r>
              <a:rPr lang="ko-KR" altLang="en-US" sz="140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콘텐츠 디자인 </a:t>
            </a:r>
            <a:r>
              <a:rPr lang="en-US" altLang="ko-KR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(</a:t>
            </a:r>
            <a:r>
              <a:rPr lang="ko-KR" altLang="en-US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입시정보</a:t>
            </a:r>
            <a:r>
              <a:rPr lang="en-US" altLang="ko-KR" sz="14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)</a:t>
            </a:r>
            <a:endParaRPr lang="ko-KR" altLang="en-US" sz="14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69" y="580243"/>
            <a:ext cx="4939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총 </a:t>
            </a:r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3</a:t>
            </a: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개 콘텐츠 모두 폰트 동일하게 맞춰주세요</a:t>
            </a:r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디자인 퀄리티 올려주세요</a:t>
            </a:r>
            <a:endParaRPr lang="en-US" altLang="ko-KR" sz="1500" smtClean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호서대학교 메인 컬러 사용해서 컬러 잡아주세요</a:t>
            </a:r>
            <a:endParaRPr lang="en-US" altLang="ko-KR" sz="1500" smtClean="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50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배경 실사 이미지 넣어주세요 </a:t>
            </a:r>
            <a:r>
              <a:rPr lang="en-US" altLang="ko-KR" sz="150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(</a:t>
            </a:r>
            <a:r>
              <a:rPr lang="ko-KR" altLang="en-US" sz="150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컨셉에 잘 어울리는 </a:t>
            </a:r>
            <a:r>
              <a:rPr lang="ko-KR" altLang="en-US" sz="150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이미지로</a:t>
            </a:r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)</a:t>
            </a:r>
            <a:endParaRPr lang="ko-KR" altLang="en-US" sz="15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1083" y="1893451"/>
            <a:ext cx="782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1</a:t>
            </a: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페이지</a:t>
            </a:r>
            <a:endParaRPr lang="ko-KR" altLang="en-US" sz="15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0625" y="1936582"/>
            <a:ext cx="7825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2</a:t>
            </a:r>
            <a:r>
              <a:rPr lang="ko-KR" altLang="en-US" sz="1500" smtClean="0"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페이지</a:t>
            </a:r>
            <a:endParaRPr lang="ko-KR" altLang="en-US" sz="1500"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4320404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192000" cy="422696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en-US" altLang="ko-KR" sz="1400">
                <a:latin typeface="경기천년제목 Light"/>
                <a:ea typeface="경기천년제목 Light"/>
              </a:rPr>
              <a:t>*</a:t>
            </a:r>
            <a:r>
              <a:rPr lang="ko-KR" altLang="en-US" sz="1400">
                <a:latin typeface="경기천년제목 Light"/>
                <a:ea typeface="경기천년제목 Light"/>
              </a:rPr>
              <a:t> 키비주얼 디자인 </a:t>
            </a:r>
            <a:r>
              <a:rPr lang="en-US" altLang="ko-KR" sz="1400">
                <a:latin typeface="경기천년제목 Light"/>
                <a:ea typeface="경기천년제목 Light"/>
              </a:rPr>
              <a:t>(</a:t>
            </a:r>
            <a:r>
              <a:rPr lang="ko-KR" altLang="en-US" sz="1400">
                <a:latin typeface="경기천년제목 Light"/>
                <a:ea typeface="경기천년제목 Light"/>
              </a:rPr>
              <a:t>오프라인_지하철</a:t>
            </a:r>
            <a:r>
              <a:rPr lang="en-US" altLang="ko-KR" sz="1400">
                <a:latin typeface="경기천년제목 Light"/>
                <a:ea typeface="경기천년제목 Light"/>
              </a:rPr>
              <a:t>)</a:t>
            </a:r>
            <a:endParaRPr lang="en-US" altLang="ko-KR" sz="1400">
              <a:latin typeface="경기천년제목 Light"/>
              <a:ea typeface="경기천년제목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69" y="580243"/>
            <a:ext cx="8460332" cy="122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지하철 배너 사이즈로 제작 (참고자료 psd 파일로 첨부 드립니다.)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폰트는 메타 콘텐츠 폰트랑 동일하게 작업해 주세요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호서대학교 메인 컬러 사용해서 컬러 잡아주세요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남자 이미지 바꿔주세요 (대학생 느낌나게)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텍스트 수정(메인) :나의 가치를 창업하는 호서대 &gt; 벤처, 퍼스트 성장, 퍼스트 호서대로 변경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8810" y="2331924"/>
            <a:ext cx="237363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지하철 전광판 이미지 기획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9160" y="1936582"/>
            <a:ext cx="1163955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예시 이미지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8692" y="2931980"/>
            <a:ext cx="5626348" cy="3756094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37296" y="2343727"/>
            <a:ext cx="3038963" cy="4412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192000" cy="422696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en-US" altLang="ko-KR" sz="1400">
                <a:latin typeface="경기천년제목 Light"/>
                <a:ea typeface="경기천년제목 Light"/>
              </a:rPr>
              <a:t>*</a:t>
            </a:r>
            <a:r>
              <a:rPr lang="ko-KR" altLang="en-US" sz="1400">
                <a:latin typeface="경기천년제목 Light"/>
                <a:ea typeface="경기천년제목 Light"/>
              </a:rPr>
              <a:t> 키비주얼 디자인 </a:t>
            </a:r>
            <a:r>
              <a:rPr lang="en-US" altLang="ko-KR" sz="1400">
                <a:latin typeface="경기천년제목 Light"/>
                <a:ea typeface="경기천년제목 Light"/>
              </a:rPr>
              <a:t>(</a:t>
            </a:r>
            <a:r>
              <a:rPr lang="ko-KR" altLang="en-US" sz="1400">
                <a:latin typeface="경기천년제목 Light"/>
                <a:ea typeface="경기천년제목 Light"/>
              </a:rPr>
              <a:t>오프라인_길</a:t>
            </a:r>
            <a:r>
              <a:rPr lang="en-US" altLang="ko-KR" sz="1400">
                <a:latin typeface="경기천년제목 Light"/>
                <a:ea typeface="경기천년제목 Light"/>
              </a:rPr>
              <a:t>)</a:t>
            </a:r>
            <a:endParaRPr lang="en-US" altLang="ko-KR" sz="1400">
              <a:latin typeface="경기천년제목 Light"/>
              <a:ea typeface="경기천년제목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69" y="580243"/>
            <a:ext cx="8460332" cy="122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길거리 배너 사이즈로 제작 (참고자료 psd 파일로 첨부 드립니다.)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폰트는 메타 콘텐츠 폰트랑 동일하게 작업해 주세요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호서대학교 메인 컬러 사용해서 컬러 잡아주세요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남자 이미지 바꿔주세요 (대학생 느낌나게)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텍스트 수정(메인) :나의 가치를 창업하는 호서대 &gt; 벤처, 퍼스트 성장, 퍼스트 호서대로 변경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060" y="2331924"/>
            <a:ext cx="218313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길거리 배너 이미지 기획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9160" y="1936582"/>
            <a:ext cx="1163955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예시 이미지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99061" y="2716451"/>
            <a:ext cx="4602665" cy="3705322"/>
          </a:xfrm>
          <a:prstGeom prst="rect">
            <a:avLst/>
          </a:prstGeom>
        </p:spPr>
      </p:pic>
      <p:sp>
        <p:nvSpPr>
          <p:cNvPr id="14" name=""/>
          <p:cNvSpPr/>
          <p:nvPr/>
        </p:nvSpPr>
        <p:spPr>
          <a:xfrm>
            <a:off x="2901600" y="4780800"/>
            <a:ext cx="838800" cy="288000"/>
          </a:xfrm>
          <a:prstGeom prst="rect">
            <a:avLst/>
          </a:prstGeom>
          <a:noFill/>
          <a:ln w="25400" algn="ctr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>
              <a:ln w="9525" cap="flat" cmpd="sng" algn="ctr">
                <a:solidFill>
                  <a:srgbClr val="ff0000"/>
                </a:solidFill>
                <a:prstDash val="solid"/>
                <a:round/>
              </a:ln>
              <a:noFill/>
            </a:endParaRPr>
          </a:p>
        </p:txBody>
      </p:sp>
      <p:cxnSp>
        <p:nvCxnSpPr>
          <p:cNvPr id="15" name=""/>
          <p:cNvCxnSpPr>
            <a:stCxn id="14" idx="3"/>
          </p:cNvCxnSpPr>
          <p:nvPr/>
        </p:nvCxnSpPr>
        <p:spPr>
          <a:xfrm>
            <a:off x="3740399" y="4924800"/>
            <a:ext cx="2115069" cy="673782"/>
          </a:xfrm>
          <a:prstGeom prst="line">
            <a:avLst/>
          </a:prstGeom>
          <a:ln w="25400" algn="ctr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"/>
          <p:cNvSpPr txBox="1"/>
          <p:nvPr/>
        </p:nvSpPr>
        <p:spPr>
          <a:xfrm>
            <a:off x="5498196" y="5695395"/>
            <a:ext cx="1821180" cy="312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서브 내용 삭제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37296" y="2343727"/>
            <a:ext cx="3038963" cy="4412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4414" y="2727883"/>
            <a:ext cx="5374472" cy="358624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0" y="0"/>
            <a:ext cx="12192000" cy="422696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en-US" altLang="ko-KR" sz="1400">
                <a:latin typeface="경기천년제목 Light"/>
                <a:ea typeface="경기천년제목 Light"/>
              </a:rPr>
              <a:t>*</a:t>
            </a:r>
            <a:r>
              <a:rPr lang="ko-KR" altLang="en-US" sz="1400">
                <a:latin typeface="경기천년제목 Light"/>
                <a:ea typeface="경기천년제목 Light"/>
              </a:rPr>
              <a:t> 키비주얼 디자인 </a:t>
            </a:r>
            <a:r>
              <a:rPr lang="en-US" altLang="ko-KR" sz="1400">
                <a:latin typeface="경기천년제목 Light"/>
                <a:ea typeface="경기천년제목 Light"/>
              </a:rPr>
              <a:t>(</a:t>
            </a:r>
            <a:r>
              <a:rPr lang="ko-KR" altLang="en-US" sz="1400">
                <a:latin typeface="경기천년제목 Light"/>
                <a:ea typeface="경기천년제목 Light"/>
              </a:rPr>
              <a:t>오프라인_버스</a:t>
            </a:r>
            <a:r>
              <a:rPr lang="en-US" altLang="ko-KR" sz="1400">
                <a:latin typeface="경기천년제목 Light"/>
                <a:ea typeface="경기천년제목 Light"/>
              </a:rPr>
              <a:t>)</a:t>
            </a:r>
            <a:endParaRPr lang="en-US" altLang="ko-KR" sz="1400">
              <a:latin typeface="경기천년제목 Light"/>
              <a:ea typeface="경기천년제목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69" y="580243"/>
            <a:ext cx="8460332" cy="999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버스 배너 사이즈로 제작 (참고자료 psd 파일로 첨부 드립니다.)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폰트는 메타 콘텐츠 폰트랑 동일하게 작업해 주세요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호서대학교 메인 컬러 사용해서 컬러 잡아주세요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텍스트 수정(메인) :나의 가치를 창업하는 호서대 &gt; 벤처, 퍼스트 성장, 퍼스트 호서대로 변경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9785" y="2331924"/>
            <a:ext cx="2002155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버스 배너 이미지 기획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0448" y="1936582"/>
            <a:ext cx="1163955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예시 이미지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cxnSp>
        <p:nvCxnSpPr>
          <p:cNvPr id="15" name=""/>
          <p:cNvCxnSpPr>
            <a:stCxn id="14" idx="3"/>
          </p:cNvCxnSpPr>
          <p:nvPr/>
        </p:nvCxnSpPr>
        <p:spPr>
          <a:xfrm>
            <a:off x="4538672" y="4828780"/>
            <a:ext cx="1560096" cy="817909"/>
          </a:xfrm>
          <a:prstGeom prst="line">
            <a:avLst/>
          </a:prstGeom>
          <a:ln w="25400" algn="ctr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"/>
          <p:cNvSpPr txBox="1"/>
          <p:nvPr/>
        </p:nvSpPr>
        <p:spPr>
          <a:xfrm>
            <a:off x="5921530" y="5615107"/>
            <a:ext cx="1821180" cy="317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서브 내용 삭제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sp>
        <p:nvSpPr>
          <p:cNvPr id="14" name=""/>
          <p:cNvSpPr/>
          <p:nvPr/>
        </p:nvSpPr>
        <p:spPr>
          <a:xfrm>
            <a:off x="3699872" y="4617432"/>
            <a:ext cx="838800" cy="422696"/>
          </a:xfrm>
          <a:prstGeom prst="rect">
            <a:avLst/>
          </a:prstGeom>
          <a:noFill/>
          <a:ln w="25400" algn="ctr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>
              <a:ln w="9525" cap="flat" cmpd="sng" algn="ctr">
                <a:solidFill>
                  <a:srgbClr val="ff0000"/>
                </a:solidFill>
                <a:prstDash val="solid"/>
                <a:round/>
              </a:ln>
              <a:noFill/>
            </a:endParaRPr>
          </a:p>
        </p:txBody>
      </p:sp>
      <p:pic>
        <p:nvPicPr>
          <p:cNvPr id="1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37296" y="2343727"/>
            <a:ext cx="3038963" cy="4412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192000" cy="422696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 lang="ko-KR" altLang="en-US"/>
            </a:pPr>
            <a:r>
              <a:rPr lang="en-US" altLang="ko-KR" sz="1400">
                <a:latin typeface="경기천년제목 Light"/>
                <a:ea typeface="경기천년제목 Light"/>
              </a:rPr>
              <a:t>*</a:t>
            </a:r>
            <a:r>
              <a:rPr lang="ko-KR" altLang="en-US" sz="1400">
                <a:latin typeface="경기천년제목 Light"/>
                <a:ea typeface="경기천년제목 Light"/>
              </a:rPr>
              <a:t> 키비주얼 디자인 </a:t>
            </a:r>
            <a:r>
              <a:rPr lang="en-US" altLang="ko-KR" sz="1400">
                <a:latin typeface="경기천년제목 Light"/>
                <a:ea typeface="경기천년제목 Light"/>
              </a:rPr>
              <a:t>(</a:t>
            </a:r>
            <a:r>
              <a:rPr lang="ko-KR" altLang="en-US" sz="1400">
                <a:latin typeface="경기천년제목 Light"/>
                <a:ea typeface="경기천년제목 Light"/>
              </a:rPr>
              <a:t>채널스킨</a:t>
            </a:r>
            <a:r>
              <a:rPr lang="en-US" altLang="ko-KR" sz="1400">
                <a:latin typeface="경기천년제목 Light"/>
                <a:ea typeface="경기천년제목 Light"/>
              </a:rPr>
              <a:t>)</a:t>
            </a:r>
            <a:endParaRPr lang="en-US" altLang="ko-KR" sz="1400">
              <a:latin typeface="경기천년제목 Light"/>
              <a:ea typeface="경기천년제목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69" y="580243"/>
            <a:ext cx="8460332" cy="999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블로그 배너 사이즈로 제작 (2000x750)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폰트는 메타 콘텐츠 폰트랑 동일하게 작업해 주세요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호서대학교 메인 컬러 사용해서 컬러 잡아주세요</a:t>
            </a:r>
            <a:endParaRPr lang="ko-KR" altLang="en-US" sz="1500">
              <a:latin typeface="경기천년제목 Light"/>
              <a:ea typeface="경기천년제목 Light"/>
            </a:endParaRPr>
          </a:p>
          <a:p>
            <a:pPr marL="342900" indent="-342900">
              <a:buAutoNum type="arabicPeriod"/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배경 디자인 퀄리티 올려주세요. (채널 스킨 내용만 참고하고 배치는 자유롭게 해주세요)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481" y="2493507"/>
            <a:ext cx="20021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채널 스킨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0448" y="1936582"/>
            <a:ext cx="1163955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경기천년제목 Light"/>
                <a:ea typeface="경기천년제목 Light"/>
              </a:rPr>
              <a:t>예시 이미지</a:t>
            </a:r>
            <a:endParaRPr lang="ko-KR" altLang="en-US" sz="1500">
              <a:latin typeface="경기천년제목 Light"/>
              <a:ea typeface="경기천년제목 Light"/>
            </a:endParaRPr>
          </a:p>
        </p:txBody>
      </p:sp>
      <p:pic>
        <p:nvPicPr>
          <p:cNvPr id="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5592" y="2857655"/>
            <a:ext cx="6197484" cy="2516554"/>
          </a:xfrm>
          <a:prstGeom prst="rect">
            <a:avLst/>
          </a:prstGeom>
        </p:spPr>
      </p:pic>
      <p:pic>
        <p:nvPicPr>
          <p:cNvPr id="2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37296" y="2343727"/>
            <a:ext cx="3038963" cy="4412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285</ep:Words>
  <ep:PresentationFormat>와이드스크린</ep:PresentationFormat>
  <ep:Paragraphs>52</ep:Paragraphs>
  <ep:Slides>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Office 테마</vt:lpstr>
      <vt:lpstr>Office 테마</vt:lpstr>
      <vt:lpstr>PowerPoint 프레젠테이션</vt:lpstr>
      <vt:lpstr>PowerPoint 프레젠테이션</vt:lpstr>
      <vt:lpstr>슬라이드 4</vt:lpstr>
      <vt:lpstr>슬라이드 5</vt:lpstr>
      <vt:lpstr>슬라이드 6</vt:lpstr>
      <vt:lpstr>슬라이드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2024-11-27T05:20:05.000</dcterms:created>
  <dc:creator>tls9268@naver.com</dc:creator>
  <cp:lastModifiedBy>ACE</cp:lastModifiedBy>
  <dcterms:modified xsi:type="dcterms:W3CDTF">2025-04-17T06:56:14.819</dcterms:modified>
  <cp:revision>86</cp:revision>
  <dc:title>PowerPoint 프레젠테이션</dc:title>
  <cp:version>0906.0100.01</cp:version>
</cp:coreProperties>
</file>