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97" d="100"/>
          <a:sy n="97" d="100"/>
        </p:scale>
        <p:origin x="13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4AB0F94-0AA5-B468-EDDE-3CC93C109C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4ABFC0B-78C1-0D47-601F-6490F41F26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BE4D24-283B-9D01-3FEB-306099D33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9BD8C-B30D-4FA7-91B5-31BD9EB3AAB6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276C086-5023-0056-28AF-DB9F6410F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C54672B-F894-150F-49E8-1657CE60A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67C9-29CF-4AEB-8597-A3F16B9AE3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8194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9DD423-78AD-568B-A57E-D3D612884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554B647-39B3-ADEA-17CE-81BA9B191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D1E4952-9E3C-3060-D1EC-3A50EFA31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9BD8C-B30D-4FA7-91B5-31BD9EB3AAB6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E713D2A-8E67-EAAC-03D3-529EA0443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6E94009-BF04-0E6B-D200-95194B22C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67C9-29CF-4AEB-8597-A3F16B9AE3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8944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B2CB5B0-8E2B-6BB1-F142-41CB43A20E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B7D5D20-1C17-6B71-EF4C-C99ED4B0C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700A53D-C65E-9CF8-B096-25BF1A99B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9BD8C-B30D-4FA7-91B5-31BD9EB3AAB6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24F21B-A45E-03A5-3677-83C1A1A76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64CF0CA-BE52-1FD8-35AE-0B66CC895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67C9-29CF-4AEB-8597-A3F16B9AE3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9317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133378-5F1A-CA59-8EAF-A32B03CAB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85D857B-6661-2206-E6DC-B8A8A443F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7D4BBBA-025D-EF01-BEEC-971FE2A2C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9BD8C-B30D-4FA7-91B5-31BD9EB3AAB6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5F11668-02C7-2428-F179-CD2EBB371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F602020-D750-D9B8-2859-70D95D356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67C9-29CF-4AEB-8597-A3F16B9AE3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828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56E877-052E-A638-EE09-D7615AE7C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E58D58F-968C-F71A-FBDC-02F10A138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3D74813-3941-AD53-8C50-041DB187A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9BD8C-B30D-4FA7-91B5-31BD9EB3AAB6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6C28164-A834-57E9-7BB0-8C63EC9E8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8ACF8A1-1F9D-B147-E0AA-2D55167F7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67C9-29CF-4AEB-8597-A3F16B9AE3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3797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786B7B-69A3-F57F-4978-032700B71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F22F4E2-920C-A272-6F86-743189F3B7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6E5B5D1-F15A-A913-67CE-95F5CE47CB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8CA7F53-875E-B5BF-F04D-4D096B400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9BD8C-B30D-4FA7-91B5-31BD9EB3AAB6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64BD1FA-C968-75EC-DC95-8858F8EA2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ABD2DB-341A-6596-F495-B64101A2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67C9-29CF-4AEB-8597-A3F16B9AE3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9162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38F9A4-4327-B461-BD98-BDD66AAB4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9E5630F-AA9B-D6C3-A1D3-4982D6FFD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FFF19E6-BA01-DDD1-C41A-3443841C4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3463120-D6B3-5CE4-E9C7-08C029A2D2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3C34FB8-DA46-FC44-33A9-29FE2054D0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36635A8-9D94-65B9-79A8-A3573D4DF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9BD8C-B30D-4FA7-91B5-31BD9EB3AAB6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6910F9B-B141-4007-E89C-571CC1AFD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EBFA5B2-0B49-02DC-975F-C844870C4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67C9-29CF-4AEB-8597-A3F16B9AE3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774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58015E4-CE39-8006-2926-74C6198DB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FF2E42E-7B65-27C4-A1DE-05FFC001A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9BD8C-B30D-4FA7-91B5-31BD9EB3AAB6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FA0AEC8-451A-6971-5452-A76BD9A75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7D1B2EE-93F9-6FBE-384B-62E95AAE6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67C9-29CF-4AEB-8597-A3F16B9AE3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4280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0A697FD-F1B1-2B81-A9E3-0CFC12113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9BD8C-B30D-4FA7-91B5-31BD9EB3AAB6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153A6EA-17AB-24AA-1941-02B2E16C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2237BDF-F7FD-8650-BC93-299570A83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67C9-29CF-4AEB-8597-A3F16B9AE3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7056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547C78-4D3E-ADCF-1FA7-883DC6FC7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2B34A0-A991-5E0A-9076-DF2F49172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6D96003-B6AD-4703-D7D3-EEF61A7F8A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2964D52-1DDA-1064-D42D-FFC003FA3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9BD8C-B30D-4FA7-91B5-31BD9EB3AAB6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68F4486-61A0-D790-159A-291B79C53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AB4B597-FC2D-5678-1784-A05C8F226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67C9-29CF-4AEB-8597-A3F16B9AE3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310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26B2DE-B843-0C60-6AD9-6F301A559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50CFCAA-1287-9F99-F57B-99C8633730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8C3D422-7CD1-C492-7074-EAD531C236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01AD283-A93F-8B78-42D2-193D796FC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9BD8C-B30D-4FA7-91B5-31BD9EB3AAB6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CB38A83-6338-35D2-2B6A-F63B9854B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24D016D-6151-7D10-3F9A-AF5B85DEF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67C9-29CF-4AEB-8597-A3F16B9AE3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373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5603CB1D-5810-F578-AEA5-0F49512C3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5E1A301-029D-A44D-E529-B4DF7B5F3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917C692-8BF2-7C2F-8E36-69A242022D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99BD8C-B30D-4FA7-91B5-31BD9EB3AAB6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4DF0A91-19D3-ADBB-87BA-FBFE9619B2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DC1ACDA-910C-26F6-E466-A069E082A0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5D67C9-29CF-4AEB-8597-A3F16B9AE3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978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텍스트, 스크린샷, 기계, 플라스틱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41C2EFA-F377-DF23-F17E-069801D5E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856" y="1439694"/>
            <a:ext cx="9063640" cy="504865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A5F330-06E2-8E34-C4E9-AF2E5C261873}"/>
              </a:ext>
            </a:extLst>
          </p:cNvPr>
          <p:cNvSpPr txBox="1"/>
          <p:nvPr/>
        </p:nvSpPr>
        <p:spPr>
          <a:xfrm>
            <a:off x="612842" y="933855"/>
            <a:ext cx="1342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/>
              <a:t>예시</a:t>
            </a:r>
          </a:p>
        </p:txBody>
      </p: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A0AF7B02-AD22-41A0-89FA-3A600FAFE86A}"/>
              </a:ext>
            </a:extLst>
          </p:cNvPr>
          <p:cNvCxnSpPr>
            <a:stCxn id="6" idx="2"/>
          </p:cNvCxnSpPr>
          <p:nvPr/>
        </p:nvCxnSpPr>
        <p:spPr>
          <a:xfrm>
            <a:off x="1284051" y="1303187"/>
            <a:ext cx="1721796" cy="14886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4143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9F4293C5-2076-8CD7-01AD-5459DB6591BD}"/>
              </a:ext>
            </a:extLst>
          </p:cNvPr>
          <p:cNvSpPr/>
          <p:nvPr/>
        </p:nvSpPr>
        <p:spPr>
          <a:xfrm>
            <a:off x="238125" y="123825"/>
            <a:ext cx="5610225" cy="2895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C5C3333B-65A7-B2A5-1C7B-337ED96DC1D5}"/>
              </a:ext>
            </a:extLst>
          </p:cNvPr>
          <p:cNvCxnSpPr>
            <a:stCxn id="4" idx="0"/>
            <a:endCxn id="4" idx="2"/>
          </p:cNvCxnSpPr>
          <p:nvPr/>
        </p:nvCxnSpPr>
        <p:spPr>
          <a:xfrm>
            <a:off x="3043238" y="123825"/>
            <a:ext cx="0" cy="28956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6F8DB088-4AC0-E0D9-5C17-336DD8A5B952}"/>
              </a:ext>
            </a:extLst>
          </p:cNvPr>
          <p:cNvCxnSpPr>
            <a:stCxn id="4" idx="1"/>
            <a:endCxn id="4" idx="3"/>
          </p:cNvCxnSpPr>
          <p:nvPr/>
        </p:nvCxnSpPr>
        <p:spPr>
          <a:xfrm>
            <a:off x="238125" y="1571625"/>
            <a:ext cx="561022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4B6AB6D3-B82B-5F54-81D6-8C3F482F38EE}"/>
              </a:ext>
            </a:extLst>
          </p:cNvPr>
          <p:cNvSpPr/>
          <p:nvPr/>
        </p:nvSpPr>
        <p:spPr>
          <a:xfrm>
            <a:off x="6096000" y="123825"/>
            <a:ext cx="5610225" cy="2895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C15E460C-EB8F-7ECB-5606-BB91C6D8A242}"/>
              </a:ext>
            </a:extLst>
          </p:cNvPr>
          <p:cNvCxnSpPr>
            <a:stCxn id="14" idx="0"/>
            <a:endCxn id="14" idx="2"/>
          </p:cNvCxnSpPr>
          <p:nvPr/>
        </p:nvCxnSpPr>
        <p:spPr>
          <a:xfrm>
            <a:off x="8901113" y="123825"/>
            <a:ext cx="0" cy="28956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직선 화살표 연결선 15">
            <a:extLst>
              <a:ext uri="{FF2B5EF4-FFF2-40B4-BE49-F238E27FC236}">
                <a16:creationId xmlns:a16="http://schemas.microsoft.com/office/drawing/2014/main" id="{108F2CAB-69D7-C9DD-BD98-AF03F98B96D7}"/>
              </a:ext>
            </a:extLst>
          </p:cNvPr>
          <p:cNvCxnSpPr>
            <a:stCxn id="14" idx="1"/>
            <a:endCxn id="14" idx="3"/>
          </p:cNvCxnSpPr>
          <p:nvPr/>
        </p:nvCxnSpPr>
        <p:spPr>
          <a:xfrm>
            <a:off x="6096000" y="1571625"/>
            <a:ext cx="561022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8DB2FDB7-0CEA-5E3E-B0B2-0A27A5B88006}"/>
              </a:ext>
            </a:extLst>
          </p:cNvPr>
          <p:cNvSpPr txBox="1"/>
          <p:nvPr/>
        </p:nvSpPr>
        <p:spPr>
          <a:xfrm>
            <a:off x="1223960" y="1137762"/>
            <a:ext cx="1314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3600mm</a:t>
            </a:r>
            <a:endParaRPr lang="ko-KR" alt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5C94F40-96E0-1026-E1D8-B32FE8C4E0EC}"/>
              </a:ext>
            </a:extLst>
          </p:cNvPr>
          <p:cNvSpPr txBox="1"/>
          <p:nvPr/>
        </p:nvSpPr>
        <p:spPr>
          <a:xfrm>
            <a:off x="7138985" y="1137762"/>
            <a:ext cx="1314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3600mm</a:t>
            </a:r>
            <a:endParaRPr lang="ko-KR" alt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55974C4-AA49-4B71-3715-2A5AA5CDF461}"/>
              </a:ext>
            </a:extLst>
          </p:cNvPr>
          <p:cNvSpPr txBox="1"/>
          <p:nvPr/>
        </p:nvSpPr>
        <p:spPr>
          <a:xfrm>
            <a:off x="3043237" y="478393"/>
            <a:ext cx="1314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1550mm</a:t>
            </a:r>
            <a:endParaRPr lang="ko-KR" alt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75204BF-2069-7BC4-4725-787405B809B6}"/>
              </a:ext>
            </a:extLst>
          </p:cNvPr>
          <p:cNvSpPr txBox="1"/>
          <p:nvPr/>
        </p:nvSpPr>
        <p:spPr>
          <a:xfrm>
            <a:off x="8989221" y="478393"/>
            <a:ext cx="1314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1550mm</a:t>
            </a:r>
            <a:endParaRPr lang="ko-KR" altLang="en-US" dirty="0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A25BAC4C-8307-3680-C792-3406D0C3258A}"/>
              </a:ext>
            </a:extLst>
          </p:cNvPr>
          <p:cNvSpPr/>
          <p:nvPr/>
        </p:nvSpPr>
        <p:spPr>
          <a:xfrm>
            <a:off x="238124" y="3484007"/>
            <a:ext cx="4267201" cy="2895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2" name="직선 화살표 연결선 21">
            <a:extLst>
              <a:ext uri="{FF2B5EF4-FFF2-40B4-BE49-F238E27FC236}">
                <a16:creationId xmlns:a16="http://schemas.microsoft.com/office/drawing/2014/main" id="{BE1B2AF1-D52A-0074-5112-CB61783B7536}"/>
              </a:ext>
            </a:extLst>
          </p:cNvPr>
          <p:cNvCxnSpPr>
            <a:stCxn id="21" idx="0"/>
            <a:endCxn id="21" idx="2"/>
          </p:cNvCxnSpPr>
          <p:nvPr/>
        </p:nvCxnSpPr>
        <p:spPr>
          <a:xfrm>
            <a:off x="2371725" y="3484007"/>
            <a:ext cx="0" cy="28956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0BAB6423-1D46-2D80-6B8C-1B587B66A9E0}"/>
              </a:ext>
            </a:extLst>
          </p:cNvPr>
          <p:cNvCxnSpPr>
            <a:cxnSpLocks/>
            <a:endCxn id="21" idx="3"/>
          </p:cNvCxnSpPr>
          <p:nvPr/>
        </p:nvCxnSpPr>
        <p:spPr>
          <a:xfrm>
            <a:off x="238125" y="4914900"/>
            <a:ext cx="4267200" cy="1690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61D59EB-4663-C6F6-D038-AD1E987DF7B8}"/>
              </a:ext>
            </a:extLst>
          </p:cNvPr>
          <p:cNvSpPr txBox="1"/>
          <p:nvPr/>
        </p:nvSpPr>
        <p:spPr>
          <a:xfrm>
            <a:off x="2371724" y="3782496"/>
            <a:ext cx="1314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1550mm</a:t>
            </a:r>
            <a:endParaRPr lang="ko-KR" alt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7A90082-2832-4CE5-627D-25F685162B51}"/>
              </a:ext>
            </a:extLst>
          </p:cNvPr>
          <p:cNvSpPr txBox="1"/>
          <p:nvPr/>
        </p:nvSpPr>
        <p:spPr>
          <a:xfrm>
            <a:off x="833435" y="4497943"/>
            <a:ext cx="1314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2450mm</a:t>
            </a:r>
            <a:endParaRPr lang="ko-KR" alt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A31CB45-FCD1-E5D7-252E-E04E05849741}"/>
              </a:ext>
            </a:extLst>
          </p:cNvPr>
          <p:cNvSpPr txBox="1"/>
          <p:nvPr/>
        </p:nvSpPr>
        <p:spPr>
          <a:xfrm>
            <a:off x="5057770" y="3551663"/>
            <a:ext cx="33956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총 </a:t>
            </a:r>
            <a:r>
              <a:rPr lang="en-US" altLang="ko-KR" dirty="0"/>
              <a:t>3</a:t>
            </a:r>
            <a:r>
              <a:rPr lang="ko-KR" altLang="en-US" dirty="0"/>
              <a:t>개의 디자인 필요합니다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pPr marL="342900" indent="-342900">
              <a:buAutoNum type="arabicPeriod"/>
            </a:pPr>
            <a:r>
              <a:rPr lang="en-US" altLang="ko-KR" dirty="0"/>
              <a:t>3600mm x 1550mm / 2ea</a:t>
            </a:r>
          </a:p>
          <a:p>
            <a:pPr marL="342900" indent="-342900">
              <a:buAutoNum type="arabicPeriod"/>
            </a:pPr>
            <a:r>
              <a:rPr lang="en-US" altLang="ko-KR" dirty="0"/>
              <a:t>2450mm x 1550mm / 1ea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68412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텍스트, 스크린샷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34FDB6D-B16E-1995-03F1-547A4AA060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7454" y="104553"/>
            <a:ext cx="4664546" cy="5048862"/>
          </a:xfrm>
          <a:prstGeom prst="rect">
            <a:avLst/>
          </a:prstGeom>
        </p:spPr>
      </p:pic>
      <p:pic>
        <p:nvPicPr>
          <p:cNvPr id="5" name="그림 4" descr="텍스트, 스크린샷, 소프트웨어, 도표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407CCE9-6525-33D6-8F63-8313690D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32" y="104553"/>
            <a:ext cx="7260262" cy="368458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E2A98CE-5442-A04B-5373-6F99AB05C011}"/>
              </a:ext>
            </a:extLst>
          </p:cNvPr>
          <p:cNvSpPr txBox="1"/>
          <p:nvPr/>
        </p:nvSpPr>
        <p:spPr>
          <a:xfrm>
            <a:off x="373625" y="4011562"/>
            <a:ext cx="63516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작년 전시회에 사용한 디자인 입니다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당사에서 대략적인 배치와 디자인에 희망하는 내용을 송부 드리면 색감</a:t>
            </a:r>
            <a:r>
              <a:rPr lang="en-US" altLang="ko-KR" dirty="0"/>
              <a:t>, </a:t>
            </a:r>
            <a:r>
              <a:rPr lang="ko-KR" altLang="en-US" dirty="0"/>
              <a:t>배치 등의 전문적인 디자인을 요청 드립니다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디자인 후 인쇄 등은 불필요하며 </a:t>
            </a:r>
            <a:r>
              <a:rPr lang="en-US" altLang="ko-KR" dirty="0"/>
              <a:t>AI</a:t>
            </a:r>
            <a:r>
              <a:rPr lang="ko-KR" altLang="en-US" dirty="0"/>
              <a:t>파일만 희망하기에</a:t>
            </a:r>
            <a:endParaRPr lang="en-US" altLang="ko-KR" dirty="0"/>
          </a:p>
          <a:p>
            <a:r>
              <a:rPr lang="ko-KR" altLang="en-US" dirty="0"/>
              <a:t>해당 내용 확인 하시어 견적 주시면 감사하겠습니다</a:t>
            </a:r>
            <a:r>
              <a:rPr lang="en-US" altLang="ko-KR"/>
              <a:t>.</a:t>
            </a:r>
            <a:r>
              <a:rPr lang="ko-KR" altLang="en-US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81897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62</Words>
  <Application>Microsoft Office PowerPoint</Application>
  <PresentationFormat>와이드스크린</PresentationFormat>
  <Paragraphs>17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서창훈</dc:creator>
  <cp:lastModifiedBy>서창훈</cp:lastModifiedBy>
  <cp:revision>2</cp:revision>
  <dcterms:created xsi:type="dcterms:W3CDTF">2026-01-29T00:39:11Z</dcterms:created>
  <dcterms:modified xsi:type="dcterms:W3CDTF">2026-01-29T00:51:03Z</dcterms:modified>
</cp:coreProperties>
</file>